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Manrop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svg>
</file>

<file path=ppt/media/image-4-3.png>
</file>

<file path=ppt/media/image-4-4.svg>
</file>

<file path=ppt/media/image-5-1.png>
</file>

<file path=ppt/media/image-6-1.pn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74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Fractal Pattern Visualisation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851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Course: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MCA I Semester – Programming and Problem Solving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Institute: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Motilal Nehru National Institute of Technology, Allahabad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Submitted To: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Prof. M.M. Gore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392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Team Leader: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Dibyendu Das (2025CA031)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8297" y="517803"/>
            <a:ext cx="6281142" cy="587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Impact &amp; Outcomes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58297" y="1575673"/>
            <a:ext cx="4281249" cy="620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1623298" y="2431256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Fractal Types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658297" y="2837855"/>
            <a:ext cx="4281249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Mandelbrot, Julia, and Tricorn sets successfully implemented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5174575" y="1575673"/>
            <a:ext cx="4281249" cy="620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12</a:t>
            </a:r>
            <a:endParaRPr lang="en-US" sz="4850" dirty="0"/>
          </a:p>
        </p:txBody>
      </p:sp>
      <p:sp>
        <p:nvSpPr>
          <p:cNvPr id="7" name="Text 5"/>
          <p:cNvSpPr/>
          <p:nvPr/>
        </p:nvSpPr>
        <p:spPr>
          <a:xfrm>
            <a:off x="6139577" y="2431256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Team Members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174575" y="2837855"/>
            <a:ext cx="4281249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Collaborative development across diverse skill sets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9690854" y="1575673"/>
            <a:ext cx="4281249" cy="620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100%</a:t>
            </a:r>
            <a:endParaRPr lang="en-US" sz="4850" dirty="0"/>
          </a:p>
        </p:txBody>
      </p:sp>
      <p:sp>
        <p:nvSpPr>
          <p:cNvPr id="10" name="Text 8"/>
          <p:cNvSpPr/>
          <p:nvPr/>
        </p:nvSpPr>
        <p:spPr>
          <a:xfrm>
            <a:off x="10655856" y="2431256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GitHub Integration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90854" y="2837855"/>
            <a:ext cx="428124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Complete version control and documentation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58297" y="3745347"/>
            <a:ext cx="13313807" cy="31075"/>
          </a:xfrm>
          <a:prstGeom prst="rect">
            <a:avLst/>
          </a:prstGeom>
          <a:solidFill>
            <a:srgbClr val="BDA189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58297" y="4058364"/>
            <a:ext cx="2821543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Learnings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658297" y="4862274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Mastered recursive algorithms and complex number mathematics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58297" y="5228987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Developed proficiency in C programming for graphics generation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658297" y="5595699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Enhanced collaborative development through Git workflows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7552253" y="4862274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Applied escape-time algorithms for efficient computation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7552253" y="5228987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Created user-friendly visualisation interfaces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7552253" y="5595699"/>
            <a:ext cx="642747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Produced comprehensive technical documentation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940356" y="6385560"/>
            <a:ext cx="13031748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"This project bridges theoretical mathematics and practical programming, demonstrating the infinite complexity hidden within simple iterative formulas."</a:t>
            </a:r>
            <a:endParaRPr lang="en-US" sz="1450" dirty="0"/>
          </a:p>
        </p:txBody>
      </p:sp>
      <p:sp>
        <p:nvSpPr>
          <p:cNvPr id="21" name="Shape 19"/>
          <p:cNvSpPr/>
          <p:nvPr/>
        </p:nvSpPr>
        <p:spPr>
          <a:xfrm>
            <a:off x="658297" y="6173986"/>
            <a:ext cx="22860" cy="1025128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22" name="Text 20"/>
          <p:cNvSpPr/>
          <p:nvPr/>
        </p:nvSpPr>
        <p:spPr>
          <a:xfrm>
            <a:off x="658297" y="7410688"/>
            <a:ext cx="1331380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GitHub Repository: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https://github.com/DAMIEN-SMITH444/FRACTALS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6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5841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10520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 design and visualise complex fractal patterns through mathematical iterations and C programming, exploring the infinite beauty of recursive structures.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260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Deliverables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517814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Mandelbrot, Julia, and Tricorn fractal generators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2034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High-resolution PPM image outputs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6254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Comprehensive documentation and user guide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50474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Collaborative GitHub repository with version control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959096" y="255841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Technical Stack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959096" y="3210520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Language: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959096" y="3777496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Compiler: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GCC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959096" y="4344472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Output: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PPM image format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959096" y="4911447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Libraries: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stdio.h, math.h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959096" y="5478423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Platform: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GitHub collaboration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959096" y="6045398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Visualisation: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Tkinter/PyQt GUI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6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8619" y="481013"/>
            <a:ext cx="4373166" cy="54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Mandelbrot Set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98619" y="1097518"/>
            <a:ext cx="3282910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Mathematical Foundation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6098619" y="1687830"/>
            <a:ext cx="7919561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Mandelbrot set is defined by the iterative formula 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z_{n+1} = z_n^2 + c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where points remain bounded when 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|z| &lt; 2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after infinite iterations.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098619" y="2444115"/>
            <a:ext cx="174903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98619" y="2718435"/>
            <a:ext cx="791956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8" name="Text 5"/>
          <p:cNvSpPr/>
          <p:nvPr/>
        </p:nvSpPr>
        <p:spPr>
          <a:xfrm>
            <a:off x="6098619" y="2851547"/>
            <a:ext cx="2186583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Initialisation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098619" y="3229808"/>
            <a:ext cx="791956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Set zx = zy = 0 for each pixel coordinate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098619" y="3815596"/>
            <a:ext cx="174903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098619" y="4089916"/>
            <a:ext cx="791956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12" name="Text 9"/>
          <p:cNvSpPr/>
          <p:nvPr/>
        </p:nvSpPr>
        <p:spPr>
          <a:xfrm>
            <a:off x="6098619" y="4223028"/>
            <a:ext cx="2186583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Iteration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098619" y="4601289"/>
            <a:ext cx="791956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Apply complex square: temp = zx² - zy² + x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098619" y="5187077"/>
            <a:ext cx="174903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098619" y="5461397"/>
            <a:ext cx="791956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16" name="Text 13"/>
          <p:cNvSpPr/>
          <p:nvPr/>
        </p:nvSpPr>
        <p:spPr>
          <a:xfrm>
            <a:off x="6098619" y="5594509"/>
            <a:ext cx="2186583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Escape Test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6098619" y="5972770"/>
            <a:ext cx="791956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Check if zx² + zy² &gt; 4 to determine divergence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6098619" y="6558558"/>
            <a:ext cx="174903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9" name="Shape 16"/>
          <p:cNvSpPr/>
          <p:nvPr/>
        </p:nvSpPr>
        <p:spPr>
          <a:xfrm>
            <a:off x="6098619" y="6832878"/>
            <a:ext cx="7919561" cy="2286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20" name="Text 17"/>
          <p:cNvSpPr/>
          <p:nvPr/>
        </p:nvSpPr>
        <p:spPr>
          <a:xfrm>
            <a:off x="6098619" y="6965990"/>
            <a:ext cx="2186583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Colour Mapping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6098619" y="7344251"/>
            <a:ext cx="791956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Assign colour based on iteration count before escape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813" y="470892"/>
            <a:ext cx="8011478" cy="53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Team Leadership &amp; Core Development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597813" y="1346240"/>
            <a:ext cx="6632019" cy="2316480"/>
          </a:xfrm>
          <a:prstGeom prst="roundRect">
            <a:avLst>
              <a:gd name="adj" fmla="val 1106"/>
            </a:avLst>
          </a:prstGeom>
          <a:solidFill>
            <a:srgbClr val="404245"/>
          </a:solidFill>
          <a:ln/>
        </p:spPr>
      </p:sp>
      <p:sp>
        <p:nvSpPr>
          <p:cNvPr id="4" name="Shape 2"/>
          <p:cNvSpPr/>
          <p:nvPr/>
        </p:nvSpPr>
        <p:spPr>
          <a:xfrm>
            <a:off x="768548" y="1516975"/>
            <a:ext cx="512445" cy="512445"/>
          </a:xfrm>
          <a:prstGeom prst="roundRect">
            <a:avLst>
              <a:gd name="adj" fmla="val 17842082"/>
            </a:avLst>
          </a:prstGeom>
          <a:solidFill>
            <a:srgbClr val="84482D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09399" y="1657826"/>
            <a:ext cx="230624" cy="23062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8548" y="2200156"/>
            <a:ext cx="2135386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Dibyendu Das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68548" y="2569488"/>
            <a:ext cx="629054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Team Leader (2025CA031)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68548" y="2945249"/>
            <a:ext cx="6290548" cy="546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Project coordination, GitHub management, branch merges, and final code integration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400568" y="1346240"/>
            <a:ext cx="6632019" cy="2316480"/>
          </a:xfrm>
          <a:prstGeom prst="roundRect">
            <a:avLst>
              <a:gd name="adj" fmla="val 1106"/>
            </a:avLst>
          </a:prstGeom>
          <a:solidFill>
            <a:srgbClr val="404245"/>
          </a:solidFill>
          <a:ln/>
        </p:spPr>
      </p:sp>
      <p:sp>
        <p:nvSpPr>
          <p:cNvPr id="10" name="Shape 7"/>
          <p:cNvSpPr/>
          <p:nvPr/>
        </p:nvSpPr>
        <p:spPr>
          <a:xfrm>
            <a:off x="7571303" y="1516975"/>
            <a:ext cx="512445" cy="512445"/>
          </a:xfrm>
          <a:prstGeom prst="roundRect">
            <a:avLst>
              <a:gd name="adj" fmla="val 17842082"/>
            </a:avLst>
          </a:prstGeom>
          <a:solidFill>
            <a:srgbClr val="84482D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12154" y="1657826"/>
            <a:ext cx="230624" cy="23062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71303" y="2200156"/>
            <a:ext cx="2202775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Sumit Raj Chaudhary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7571303" y="2569488"/>
            <a:ext cx="629054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Code Review (2025CA099)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7571303" y="2945249"/>
            <a:ext cx="629054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Structure optimisation, code quality assurance, and readability enhancement</a:t>
            </a:r>
            <a:endParaRPr lang="en-US" sz="1300" dirty="0"/>
          </a:p>
        </p:txBody>
      </p:sp>
      <p:sp>
        <p:nvSpPr>
          <p:cNvPr id="15" name="Text 11"/>
          <p:cNvSpPr/>
          <p:nvPr/>
        </p:nvSpPr>
        <p:spPr>
          <a:xfrm>
            <a:off x="597813" y="3918942"/>
            <a:ext cx="392787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Algorithm Implementation</a:t>
            </a:r>
            <a:endParaRPr lang="en-US" sz="2000" dirty="0"/>
          </a:p>
        </p:txBody>
      </p:sp>
      <p:sp>
        <p:nvSpPr>
          <p:cNvPr id="16" name="Shape 12"/>
          <p:cNvSpPr/>
          <p:nvPr/>
        </p:nvSpPr>
        <p:spPr>
          <a:xfrm>
            <a:off x="597813" y="4495443"/>
            <a:ext cx="13434774" cy="3263265"/>
          </a:xfrm>
          <a:prstGeom prst="roundRect">
            <a:avLst>
              <a:gd name="adj" fmla="val 785"/>
            </a:avLst>
          </a:prstGeom>
          <a:solidFill>
            <a:srgbClr val="2E3033"/>
          </a:solidFill>
          <a:ln/>
        </p:spPr>
      </p:sp>
      <p:sp>
        <p:nvSpPr>
          <p:cNvPr id="17" name="Shape 13"/>
          <p:cNvSpPr/>
          <p:nvPr/>
        </p:nvSpPr>
        <p:spPr>
          <a:xfrm>
            <a:off x="589359" y="4495443"/>
            <a:ext cx="13451681" cy="3263265"/>
          </a:xfrm>
          <a:prstGeom prst="roundRect">
            <a:avLst>
              <a:gd name="adj" fmla="val 785"/>
            </a:avLst>
          </a:prstGeom>
          <a:solidFill>
            <a:srgbClr val="2E3033"/>
          </a:solidFill>
          <a:ln/>
        </p:spPr>
      </p:sp>
      <p:sp>
        <p:nvSpPr>
          <p:cNvPr id="18" name="Text 14"/>
          <p:cNvSpPr/>
          <p:nvPr/>
        </p:nvSpPr>
        <p:spPr>
          <a:xfrm>
            <a:off x="760095" y="4623554"/>
            <a:ext cx="13110210" cy="30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(y = -1; y &lt; 1; y += step) for (x = -2; x &lt; 1; x += step) { zx = zy = 0; for (i = 0; i &lt; MAX; i++) { temp = zx*zx - zy*zy + x; zy = 2*zx*zy + y; zx = temp; if (zx*zx + zy*zy &gt; 4) break; } }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217" y="465296"/>
            <a:ext cx="6878717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Algorithm Development &amp; Testing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217" y="1438037"/>
            <a:ext cx="6516648" cy="651664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29155" y="1438037"/>
            <a:ext cx="6516648" cy="1781889"/>
          </a:xfrm>
          <a:prstGeom prst="roundRect">
            <a:avLst>
              <a:gd name="adj" fmla="val 6158"/>
            </a:avLst>
          </a:prstGeom>
          <a:solidFill>
            <a:srgbClr val="212326"/>
          </a:solidFill>
          <a:ln w="22860">
            <a:solidFill>
              <a:srgbClr val="8448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06295" y="1438037"/>
            <a:ext cx="91440" cy="1781889"/>
          </a:xfrm>
          <a:prstGeom prst="roundRect">
            <a:avLst>
              <a:gd name="adj" fmla="val 27759"/>
            </a:avLst>
          </a:prstGeom>
          <a:solidFill>
            <a:srgbClr val="84482D"/>
          </a:solidFill>
          <a:ln/>
        </p:spPr>
      </p:sp>
      <p:sp>
        <p:nvSpPr>
          <p:cNvPr id="6" name="Text 3"/>
          <p:cNvSpPr/>
          <p:nvPr/>
        </p:nvSpPr>
        <p:spPr>
          <a:xfrm>
            <a:off x="7789783" y="1630085"/>
            <a:ext cx="2275523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Jitendra Singh Parmar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789783" y="2063710"/>
            <a:ext cx="6063972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2025CA049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789783" y="2486620"/>
            <a:ext cx="6063972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Implemented mandelbrot.c core algorithm, optimised iteration loops, and developed escape-time functionality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529155" y="3389114"/>
            <a:ext cx="6516648" cy="1781889"/>
          </a:xfrm>
          <a:prstGeom prst="roundRect">
            <a:avLst>
              <a:gd name="adj" fmla="val 6158"/>
            </a:avLst>
          </a:prstGeom>
          <a:solidFill>
            <a:srgbClr val="212326"/>
          </a:solidFill>
          <a:ln w="22860">
            <a:solidFill>
              <a:srgbClr val="BE6841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506295" y="3389114"/>
            <a:ext cx="91440" cy="1781889"/>
          </a:xfrm>
          <a:prstGeom prst="roundRect">
            <a:avLst>
              <a:gd name="adj" fmla="val 27759"/>
            </a:avLst>
          </a:prstGeom>
          <a:solidFill>
            <a:srgbClr val="BE6841"/>
          </a:solidFill>
          <a:ln/>
        </p:spPr>
      </p:sp>
      <p:sp>
        <p:nvSpPr>
          <p:cNvPr id="11" name="Text 8"/>
          <p:cNvSpPr/>
          <p:nvPr/>
        </p:nvSpPr>
        <p:spPr>
          <a:xfrm>
            <a:off x="7789783" y="3581162"/>
            <a:ext cx="2115145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Manish Kumar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789783" y="4014788"/>
            <a:ext cx="6063972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2025CA055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789783" y="4437698"/>
            <a:ext cx="6063972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Comprehensive testing and validation of fractal outputs, PPM result verification against benchmarks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592217" y="8335208"/>
            <a:ext cx="1344596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escape-time algorithm forms the computational backbone of fractal generation, determining iteration counts before divergence to create intricate visual patterns.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596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718" y="2634734"/>
            <a:ext cx="4319468" cy="539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Julia Set Family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4718" y="3606522"/>
            <a:ext cx="292822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Mathematical Elegance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04718" y="4103251"/>
            <a:ext cx="7191851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Julia sets employ the formula </a:t>
            </a:r>
            <a:pPr algn="l" indent="0" marL="0">
              <a:lnSpc>
                <a:spcPts val="2150"/>
              </a:lnSpc>
              <a:buNone/>
            </a:pPr>
            <a:r>
              <a:rPr lang="en-US" sz="13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z_{n+1} = z_n^2 + c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where </a:t>
            </a:r>
            <a:pPr algn="l" indent="0" marL="0">
              <a:lnSpc>
                <a:spcPts val="2150"/>
              </a:lnSpc>
              <a:buNone/>
            </a:pPr>
            <a:r>
              <a:rPr lang="en-US" sz="13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remains fixed, producing infinite symmetrical patterns that vary dramatically with different constants.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04718" y="4811435"/>
            <a:ext cx="7191851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choice of </a:t>
            </a:r>
            <a:pPr algn="l" indent="0" marL="0">
              <a:lnSpc>
                <a:spcPts val="2150"/>
              </a:lnSpc>
              <a:buNone/>
            </a:pPr>
            <a:r>
              <a:rPr lang="en-US" sz="13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generates a unique Julia set, creating a family of fractals with diverse characteristics ranging from connected shapes to scattered dust-like patterns.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8225671" y="3887153"/>
            <a:ext cx="5807512" cy="1622822"/>
          </a:xfrm>
          <a:prstGeom prst="roundRect">
            <a:avLst>
              <a:gd name="adj" fmla="val 6762"/>
            </a:avLst>
          </a:prstGeom>
          <a:solidFill>
            <a:srgbClr val="212326"/>
          </a:solidFill>
          <a:ln/>
        </p:spPr>
      </p:sp>
      <p:sp>
        <p:nvSpPr>
          <p:cNvPr id="8" name="Shape 5"/>
          <p:cNvSpPr/>
          <p:nvPr/>
        </p:nvSpPr>
        <p:spPr>
          <a:xfrm>
            <a:off x="8225671" y="3864293"/>
            <a:ext cx="5807512" cy="91440"/>
          </a:xfrm>
          <a:prstGeom prst="roundRect">
            <a:avLst>
              <a:gd name="adj" fmla="val 28344"/>
            </a:avLst>
          </a:prstGeom>
          <a:solidFill>
            <a:srgbClr val="84482D"/>
          </a:solidFill>
          <a:ln/>
        </p:spPr>
      </p:sp>
      <p:sp>
        <p:nvSpPr>
          <p:cNvPr id="9" name="Shape 6"/>
          <p:cNvSpPr/>
          <p:nvPr/>
        </p:nvSpPr>
        <p:spPr>
          <a:xfrm>
            <a:off x="10870228" y="3628072"/>
            <a:ext cx="518279" cy="518279"/>
          </a:xfrm>
          <a:prstGeom prst="roundRect">
            <a:avLst>
              <a:gd name="adj" fmla="val 176430"/>
            </a:avLst>
          </a:prstGeom>
          <a:solidFill>
            <a:srgbClr val="84482D"/>
          </a:solidFill>
          <a:ln/>
        </p:spPr>
      </p:sp>
      <p:sp>
        <p:nvSpPr>
          <p:cNvPr id="10" name="Text 7"/>
          <p:cNvSpPr/>
          <p:nvPr/>
        </p:nvSpPr>
        <p:spPr>
          <a:xfrm>
            <a:off x="11025723" y="3757613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421291" y="4318992"/>
            <a:ext cx="215967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GUI Development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421291" y="4761667"/>
            <a:ext cx="541627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Divyajeet (2025CA032):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Tkinter interface with coordinate input and colour schemes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8225671" y="5941814"/>
            <a:ext cx="5807512" cy="1622822"/>
          </a:xfrm>
          <a:prstGeom prst="roundRect">
            <a:avLst>
              <a:gd name="adj" fmla="val 6762"/>
            </a:avLst>
          </a:prstGeom>
          <a:solidFill>
            <a:srgbClr val="212326"/>
          </a:solidFill>
          <a:ln/>
        </p:spPr>
      </p:sp>
      <p:sp>
        <p:nvSpPr>
          <p:cNvPr id="14" name="Shape 11"/>
          <p:cNvSpPr/>
          <p:nvPr/>
        </p:nvSpPr>
        <p:spPr>
          <a:xfrm>
            <a:off x="8225671" y="5918954"/>
            <a:ext cx="5807512" cy="91440"/>
          </a:xfrm>
          <a:prstGeom prst="roundRect">
            <a:avLst>
              <a:gd name="adj" fmla="val 28344"/>
            </a:avLst>
          </a:prstGeom>
          <a:solidFill>
            <a:srgbClr val="84482D"/>
          </a:solidFill>
          <a:ln/>
        </p:spPr>
      </p:sp>
      <p:sp>
        <p:nvSpPr>
          <p:cNvPr id="15" name="Shape 12"/>
          <p:cNvSpPr/>
          <p:nvPr/>
        </p:nvSpPr>
        <p:spPr>
          <a:xfrm>
            <a:off x="10870228" y="5682734"/>
            <a:ext cx="518279" cy="518279"/>
          </a:xfrm>
          <a:prstGeom prst="roundRect">
            <a:avLst>
              <a:gd name="adj" fmla="val 176430"/>
            </a:avLst>
          </a:prstGeom>
          <a:solidFill>
            <a:srgbClr val="84482D"/>
          </a:solidFill>
          <a:ln/>
        </p:spPr>
      </p:sp>
      <p:sp>
        <p:nvSpPr>
          <p:cNvPr id="16" name="Text 13"/>
          <p:cNvSpPr/>
          <p:nvPr/>
        </p:nvSpPr>
        <p:spPr>
          <a:xfrm>
            <a:off x="11025723" y="5812274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421291" y="6373654"/>
            <a:ext cx="215967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Visualisation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8421291" y="6816328"/>
            <a:ext cx="541627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Rajeev Tirkey (2025CA076):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Zoom functionality and PPM to PNG export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343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Research &amp; Documentation Excellence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892969"/>
            <a:ext cx="6847523" cy="68475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835" y="785383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Amit Singhad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396835" y="8098988"/>
            <a:ext cx="684752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2025CA013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396835" y="8348424"/>
            <a:ext cx="684752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Researched fractal mathematical theory, derived self-similarity relations and iteration principles</a:t>
            </a:r>
            <a:endParaRPr lang="en-US" sz="8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042" y="892969"/>
            <a:ext cx="6847523" cy="684752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86042" y="785383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Piyush Gautam</a:t>
            </a:r>
            <a:endParaRPr lang="en-US" sz="1100" dirty="0"/>
          </a:p>
        </p:txBody>
      </p:sp>
      <p:sp>
        <p:nvSpPr>
          <p:cNvPr id="9" name="Text 5"/>
          <p:cNvSpPr/>
          <p:nvPr/>
        </p:nvSpPr>
        <p:spPr>
          <a:xfrm>
            <a:off x="7386042" y="8098988"/>
            <a:ext cx="684752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2025CA066</a:t>
            </a:r>
            <a:endParaRPr lang="en-US" sz="850" dirty="0"/>
          </a:p>
        </p:txBody>
      </p:sp>
      <p:sp>
        <p:nvSpPr>
          <p:cNvPr id="10" name="Text 6"/>
          <p:cNvSpPr/>
          <p:nvPr/>
        </p:nvSpPr>
        <p:spPr>
          <a:xfrm>
            <a:off x="7386042" y="8348424"/>
            <a:ext cx="684752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Authored comprehensive user guide, prepared screenshots and detailed usage instructions</a:t>
            </a:r>
            <a:endParaRPr lang="en-US" sz="850" dirty="0"/>
          </a:p>
        </p:txBody>
      </p:sp>
      <p:sp>
        <p:nvSpPr>
          <p:cNvPr id="11" name="Shape 7"/>
          <p:cNvSpPr/>
          <p:nvPr/>
        </p:nvSpPr>
        <p:spPr>
          <a:xfrm>
            <a:off x="396835" y="8714082"/>
            <a:ext cx="13836729" cy="21788"/>
          </a:xfrm>
          <a:prstGeom prst="rect">
            <a:avLst/>
          </a:prstGeom>
          <a:solidFill>
            <a:srgbClr val="BDA189">
              <a:alpha val="50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396835" y="8905875"/>
            <a:ext cx="215372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Documentation Highlights</a:t>
            </a:r>
            <a:endParaRPr lang="en-US" sz="1300" dirty="0"/>
          </a:p>
        </p:txBody>
      </p:sp>
      <p:sp>
        <p:nvSpPr>
          <p:cNvPr id="13" name="Text 9"/>
          <p:cNvSpPr/>
          <p:nvPr/>
        </p:nvSpPr>
        <p:spPr>
          <a:xfrm>
            <a:off x="396835" y="92885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Complete mathematical derivations for each fractal type</a:t>
            </a:r>
            <a:endParaRPr lang="en-US" sz="850" dirty="0"/>
          </a:p>
        </p:txBody>
      </p:sp>
      <p:sp>
        <p:nvSpPr>
          <p:cNvPr id="14" name="Text 10"/>
          <p:cNvSpPr/>
          <p:nvPr/>
        </p:nvSpPr>
        <p:spPr>
          <a:xfrm>
            <a:off x="396835" y="95096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Step-by-step implementation guide with code examples</a:t>
            </a:r>
            <a:endParaRPr lang="en-US" sz="850" dirty="0"/>
          </a:p>
        </p:txBody>
      </p:sp>
      <p:sp>
        <p:nvSpPr>
          <p:cNvPr id="15" name="Text 11"/>
          <p:cNvSpPr/>
          <p:nvPr/>
        </p:nvSpPr>
        <p:spPr>
          <a:xfrm>
            <a:off x="396835" y="97307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Parameter tuning recommendations for optimal visualisations</a:t>
            </a:r>
            <a:endParaRPr lang="en-US" sz="850" dirty="0"/>
          </a:p>
        </p:txBody>
      </p:sp>
      <p:sp>
        <p:nvSpPr>
          <p:cNvPr id="16" name="Text 12"/>
          <p:cNvSpPr/>
          <p:nvPr/>
        </p:nvSpPr>
        <p:spPr>
          <a:xfrm>
            <a:off x="396835" y="995183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Troubleshooting guide and performance optimisation tips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119" y="451128"/>
            <a:ext cx="5032653" cy="512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Tricorn Set &amp; Testing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4119" y="1373743"/>
            <a:ext cx="246078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Tricorn (Mandelbar)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74119" y="1845231"/>
            <a:ext cx="5846802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fascinating variant using complex conjugates in the formula </a:t>
            </a:r>
            <a:pPr algn="l" indent="0" marL="0">
              <a:lnSpc>
                <a:spcPts val="2050"/>
              </a:lnSpc>
              <a:buNone/>
            </a:pPr>
            <a:r>
              <a:rPr lang="en-US" sz="1250" i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z_{n+1} = \overline{z_n}^2 + c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producing asymmetric patterns unlike its Mandelbrot counterpart.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119" y="2554605"/>
            <a:ext cx="5846802" cy="5846802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6828830" y="1394341"/>
            <a:ext cx="7234952" cy="1420535"/>
          </a:xfrm>
          <a:prstGeom prst="roundRect">
            <a:avLst>
              <a:gd name="adj" fmla="val 1732"/>
            </a:avLst>
          </a:prstGeom>
          <a:solidFill>
            <a:srgbClr val="84482D"/>
          </a:solidFill>
          <a:ln/>
        </p:spPr>
      </p:sp>
      <p:sp>
        <p:nvSpPr>
          <p:cNvPr id="7" name="Text 4"/>
          <p:cNvSpPr/>
          <p:nvPr/>
        </p:nvSpPr>
        <p:spPr>
          <a:xfrm>
            <a:off x="6992779" y="1558290"/>
            <a:ext cx="205073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Mohd Sufiyan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92779" y="1978462"/>
            <a:ext cx="6907054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2025CA057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6992779" y="2388513"/>
            <a:ext cx="6907054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Generated sample datasets, test images, and parameter sets for fractal zoom testing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6828830" y="2978825"/>
            <a:ext cx="7234952" cy="1420535"/>
          </a:xfrm>
          <a:prstGeom prst="roundRect">
            <a:avLst>
              <a:gd name="adj" fmla="val 1732"/>
            </a:avLst>
          </a:prstGeom>
          <a:solidFill>
            <a:srgbClr val="50352B"/>
          </a:solidFill>
          <a:ln/>
        </p:spPr>
      </p:sp>
      <p:sp>
        <p:nvSpPr>
          <p:cNvPr id="11" name="Text 8"/>
          <p:cNvSpPr/>
          <p:nvPr/>
        </p:nvSpPr>
        <p:spPr>
          <a:xfrm>
            <a:off x="6992779" y="3142774"/>
            <a:ext cx="205073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Shri Krishan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992779" y="3562945"/>
            <a:ext cx="6907054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2025CA090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6992779" y="3972997"/>
            <a:ext cx="6907054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Presentation formatting, final report preparation, and visual consistency management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Quality Assurance &amp; Version Control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Debugging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Smruti Ranjan Behera (2025CA096)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refined algorithms, eliminated segmentation faults and invalid pixel errors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Git Management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Rajdeep Gupta (2025CA075)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established workflow, implemented CI/CD testing scripts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Seamless collaboration through GitHub with systematic code reviews and merge strategies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2025-11-10T14:29:11Z</dcterms:created>
  <dcterms:modified xsi:type="dcterms:W3CDTF">2025-11-10T14:29:11Z</dcterms:modified>
</cp:coreProperties>
</file>